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presProps.xml" Type="http://schemas.openxmlformats.org/officeDocument/2006/relationships/presProps"/><Relationship Id="rId13" Target="viewProps.xml" Type="http://schemas.openxmlformats.org/officeDocument/2006/relationships/viewProps"/><Relationship Id="rId14" Target="theme/theme1.xml" Type="http://schemas.openxmlformats.org/officeDocument/2006/relationships/theme"/><Relationship Id="rId15" Target="tableStyles.xml" Type="http://schemas.openxmlformats.org/officeDocument/2006/relationships/tableStyles"/><Relationship Id="rId16" Target="slides/slide11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నక్కులకును పారలకును మూడు ముండ్లుగల కొంకులకును గొడ్డండ్రకును మునుకోల కఱ్ఱలు సరిచేయుటకును ఆకురాళ్లు మాత్రము వారియొద్ద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యుద్ధదినమందు సౌలు నొద్దను యోనాతాను నొద్దను ఉన్న జనులలో ఒకనిచేతిలోనైనను కత్తియే గాని యీటెయేగాని లేకపోయెను, సౌలునకును అతని కుమారుడైన యోనాతానునకును మాత్రము అవి 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 దండు కావలివారు కొందరు మిక్మషు కనుమకు వచ్చిరి.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ముప్పది ఏండ్లవాడై యేలనారంభించెను. అతడు రెండు సంవత్సరములు ఇశ్రాయేలీయులను ఏలెను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ఇశ్రాయేలీయులలో మూడు వేలమందిని ఏర్పరచుకొనెను. వీరిలో రెండు వేలమంది మిక్మషులోను బేతేలు కొండలోను సౌలునొద్దనుండిరి; వెయ్యిమంది బెన్యామీనీయుల గిబియాలో యోనాతాను నొద్దనుండిరి; మిగిలినవారిని అతడు వారి వారి డేరాలకు పంపివేసెను.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యోనాతాను గెబాలోనున్న ఫిలిష్తీయుల దండును హతముచేయగా ఆ సంగతి ఫిలిష్తీయులకు వినబడెను; మరియు దేశమంతట హెబ్రీయులు వినవలెనని సౌలు బాకా ఊదించెను.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ఫిలిష్తీయుల దండును హతము చేసినందున ఇశ్రాయేలీయులు ఫిలిష్తీయులకు హేయులైరని ఇశ్రాయేలీయులకు వినబడగా జనులు గిల్గాలులో సౌలు నొద్దకు కూడివచ్చిరి.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ఇశ్రాయేలీయులతో యుద్ధము చేయుటకై ముప్పదివేల రథములను ఆరువేల గుఱ్ఱపు రౌతులను సముద్రపుదరినుండు ఇసుకరేణువులంత విస్తారమైన జనసమూహమును సమకూర్చుకొని వచ్చిరి. వీరు బయలుదేరి బేతావెను తూర్పుదిక్కున మిక్మషులో దిగిరి.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ఇశ్రాయేలీయులు దిగులుపడుచు వచ్చి తాము ఇరుకులో నున్నట్టు తెలిసికొని గుహలలోను పొదలలోను మెట్టలలోను ఉన్నత స్థలములలోను కూపములలోను దాగిరి.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కొందరు హెబ్రీయులు యొర్దాను నది దాటి గాదు దేశమునకును గిలాదునకును వెళ్లిపోయిరి గాని సౌలు ఇంకను గిల్గాలులోనే ఉండెను; జనులందరు భయపడుచు అతని వెంబడించిరి.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చెప్పినట్టు అతడు ఏడు దినములు ఆగి, సమూయేలు గిల్గాలునకు రాకపోవుటయు, జనులు తనయొద్దనుండి చెదరిపోవుటయు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దహన బలులను సమాధాన బలులను నాయొద్దకు తీసికొనిరమ్మని చెప్పి దహనబలి అర్పించెను.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దహనబలి అర్పించి చాలించిన వెంటనే సమూయేలు వచ్చెను. సౌలు అతనిని కలిసికొని అతనికి వందనము చేయుటకై బయలుదేరగా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అతనితో నీవు చేసిన పని యేమని యడిగెను. అందుకు సౌలు జనులు నాయొద్దనుండి చెదరిపోవుటయు, నిర్ణయకాలమున నీవు రాకపోవుటయు, ఫిలిష్తీయులు మిక్మషులో కూడియుండుటయు నేను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ఇంకను యెహోవాను శాంతిపరచక మునుపే ఫిలిష్తీయులు గిల్గాలునకు వచ్చి నామీద పడుదురనుకొని నా అంతట నేను సాహసించి దహనబలి అర్పించితిననెను.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సమూయేలు ఇట్లనెను నీ దేవుడైన యెహోవా నీకిచ్చిన ఆజ్ఞను గైకొనక నీవు అవివేకపు పని చేసితివి; నీ రాజ్యమును ఇశ్రాయేలీయులమీద సదాకాలము స్థిరపరచుటకు యెహోవా తలచియుండెను; అయితే నీ రాజ్యము నిలువదు.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తన చిత్తానుసారమైన మనస్సు గల యొకని కనుగొనియున్నాడు. నీకు ఆజ్ఞాపించినదాని నీవు గైకొనకపోతివి గనుక యెహోవా తన జనులమీద అతనిని అధిపతినిగా నియమించును.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లేచి గిల్గాలును విడిచి బెన్యామీనీయుల గిబియాకు వచ్చెను; సౌలు తనయొద్దనున్న జనులను లెక్కపెట్టగా వారు దాదాపు ఆరు వందలమంది యుండిరి.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సౌలును అతని కుమారుడైన యోనాతానును తమ దగ్గర నున్నవారితో కూడ బెన్యామీనీయుల గిబియాలో ఉండిరి; ఫిలిష్తీయులు మిక్మషులో దిగియుండిరి.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ఫిలిష్తీయుల పాళెములోనుండి దోపుడుగాండ్రు మూడు గుంపులుగా బయలుదేరి ఒక గుంపు షూయాలు దేశమున, ఒఫ్రాకు పోవు మార్గమున సంచరించెను.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రెండవ గుంపు బేత్‌ హోరోనుకు పోవు మార్గమున సంచరించెను. మూడవ గుంపు అరణ్య సమీపమందుండు జెబోయిములోయ సరిహద్దు మార్గమున సంచరించెను.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హెబ్రీయులు కత్తులను ఈటెలను చేయించుకొందురేమో అని ఫిలిష్తీయులు ఇశ్రాయేలీయుల దేశమందంతట కమ్మరవాండ్రు లేకుండ చేసియుండిరి.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ఇశ్రాయేలీయులందరు తమ నక్కులను పారలను గొడ్డండ్రను పోటకత్తులను పదును చేయించుటకై ఫిలిష్తీయుల దగ్గరకు పోవలసివచ్చెను.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1 సమూయేలు</vt:lpstr>
      <vt:lpstr>అధ్యాయము 13</vt:lpstr>
      <vt:lpstr>అధ్యాయము 13</vt:lpstr>
      <vt:lpstr>అధ్యాయము 13</vt:lpstr>
      <vt:lpstr>అధ్యాయము 13</vt:lpstr>
      <vt:lpstr>అధ్యాయము 13</vt:lpstr>
      <vt:lpstr>అధ్యాయము 13</vt:lpstr>
      <vt:lpstr>అధ్యాయము 13</vt:lpstr>
      <vt:lpstr>అధ్యాయము 13</vt:lpstr>
      <vt:lpstr>అధ్యాయము 13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2021-02-10T04:50:20Z</dcterms:modified>
  <cp:revision>2</cp:revision>
  <dc:title>1 సమూయేలు</dc:title>
</cp:coreProperties>
</file>